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6199fdce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6199fdce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61f8235e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61f8235e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61f8235e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61f8235e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6200f1a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06200f1a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6200f1a7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06200f1a7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6200f1a7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6200f1a7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6200f1a7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6200f1a7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6200f1a7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06200f1a7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6200f1a7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06200f1a7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6200f1a7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6200f1a7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6200f1a7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6200f1a7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6199fdce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6199fdce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061f8235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061f8235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061f8235c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061f8235c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61f8235e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61f8235e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61f8235c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61f8235c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061f8235e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061f8235e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61f8235e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61f8235e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61f8235e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61f8235e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8"/>
            <a:ext cx="9144001" cy="514251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5" name="Google Shape;55;p13"/>
          <p:cNvSpPr txBox="1"/>
          <p:nvPr/>
        </p:nvSpPr>
        <p:spPr>
          <a:xfrm>
            <a:off x="6318850" y="4309675"/>
            <a:ext cx="219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 E X 1 2 3 4 5 6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2"/>
          <p:cNvSpPr txBox="1"/>
          <p:nvPr/>
        </p:nvSpPr>
        <p:spPr>
          <a:xfrm>
            <a:off x="5776350" y="2431100"/>
            <a:ext cx="219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 E X 1 2 3 4 5 6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4"/>
          <p:cNvSpPr txBox="1"/>
          <p:nvPr/>
        </p:nvSpPr>
        <p:spPr>
          <a:xfrm>
            <a:off x="5665875" y="4179075"/>
            <a:ext cx="219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 E X 1 2 3 4 5 6</a:t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6"/>
          <p:cNvSpPr txBox="1"/>
          <p:nvPr/>
        </p:nvSpPr>
        <p:spPr>
          <a:xfrm>
            <a:off x="6318850" y="4309675"/>
            <a:ext cx="219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 E X 1 2 3 4 5 6</a:t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05707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8"/>
          <p:cNvSpPr txBox="1"/>
          <p:nvPr/>
        </p:nvSpPr>
        <p:spPr>
          <a:xfrm>
            <a:off x="6318850" y="4068575"/>
            <a:ext cx="219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 E X 1 2 3 4 5 6</a:t>
            </a:r>
            <a:endParaRPr sz="2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013"/>
            <a:ext cx="9144001" cy="5121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0"/>
          <p:cNvSpPr txBox="1"/>
          <p:nvPr/>
        </p:nvSpPr>
        <p:spPr>
          <a:xfrm>
            <a:off x="6318850" y="4309675"/>
            <a:ext cx="219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 E X 1 2 3 4 5 6</a:t>
            </a:r>
            <a:endParaRPr sz="2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2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/>
          <p:nvPr/>
        </p:nvSpPr>
        <p:spPr>
          <a:xfrm>
            <a:off x="5977300" y="4118800"/>
            <a:ext cx="219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 E X 1 2 3 4 5 6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/>
        </p:nvSpPr>
        <p:spPr>
          <a:xfrm>
            <a:off x="2611900" y="4309675"/>
            <a:ext cx="219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 E X 1 2 3 4 5 6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0"/>
          <p:cNvSpPr txBox="1"/>
          <p:nvPr/>
        </p:nvSpPr>
        <p:spPr>
          <a:xfrm>
            <a:off x="5937125" y="4259425"/>
            <a:ext cx="219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 E X 1 2 3 4 5 6</a:t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74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